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434" y="-2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0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41477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6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8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9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75272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14613" y="2434167"/>
            <a:ext cx="2175272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1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21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8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4C94-F8F1-47B5-B45E-F70B43471BBB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EDD8-094B-487F-8829-4B1EE93D1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6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026" name="Picture 2" descr="http://konstantinova.68klspb.caduk.ru/scin/s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89" y="2629789"/>
            <a:ext cx="95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3889" y="262978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472" y="1883664"/>
            <a:ext cx="625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endParaRPr lang="ru-RU" dirty="0"/>
          </a:p>
          <a:p>
            <a:pPr algn="ctr" fontAlgn="ctr"/>
            <a:r>
              <a:rPr lang="ru-RU" sz="3600" dirty="0">
                <a:solidFill>
                  <a:srgbClr val="C00000"/>
                </a:solidFill>
                <a:latin typeface="Arial Black" panose="020B0A04020102020204" pitchFamily="34" charset="0"/>
              </a:rPr>
              <a:t>Консультация для родителей:</a:t>
            </a:r>
          </a:p>
          <a:p>
            <a:pPr algn="ctr" fontAlgn="ctr"/>
            <a:r>
              <a:rPr lang="ru-RU" sz="3600" dirty="0">
                <a:solidFill>
                  <a:srgbClr val="C00000"/>
                </a:solidFill>
                <a:latin typeface="Arial Black" panose="020B0A04020102020204" pitchFamily="34" charset="0"/>
              </a:rPr>
              <a:t> </a:t>
            </a:r>
          </a:p>
          <a:p>
            <a:pPr algn="ctr" fontAlgn="ctr"/>
            <a:r>
              <a:rPr lang="ru-RU" sz="3600" dirty="0">
                <a:solidFill>
                  <a:srgbClr val="C00000"/>
                </a:solidFill>
                <a:latin typeface="Arial Black" panose="020B0A04020102020204" pitchFamily="34" charset="0"/>
              </a:rPr>
              <a:t>"Воспитание культуры поведения дошкольников"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92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2336" y="566928"/>
            <a:ext cx="605332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Понятие </a:t>
            </a:r>
            <a:r>
              <a:rPr lang="ru-RU" b="1" i="1" dirty="0"/>
              <a:t>«культура поведения дошкольника»</a:t>
            </a:r>
            <a:r>
              <a:rPr lang="ru-RU" dirty="0"/>
              <a:t> можно определить как совокупность полезных для общества устойчивых форм повседневного поведения в быту, в общении, в различных видах деятельности.</a:t>
            </a:r>
          </a:p>
          <a:p>
            <a:r>
              <a:rPr lang="ru-RU" dirty="0"/>
              <a:t>         В содержании культуры поведения дошкольников можно условно выделить следующие компоненты: </a:t>
            </a:r>
            <a:r>
              <a:rPr lang="ru-RU" i="1" dirty="0"/>
              <a:t>культура деятельности, культура общения, культурно -  гигиенические навыки и привычки.</a:t>
            </a:r>
            <a:endParaRPr lang="ru-RU" dirty="0"/>
          </a:p>
          <a:p>
            <a:r>
              <a:rPr lang="ru-RU" dirty="0"/>
              <a:t>          </a:t>
            </a:r>
            <a:r>
              <a:rPr lang="ru-RU" b="1" u="sng" dirty="0"/>
              <a:t>Культура деятельности</a:t>
            </a:r>
            <a:r>
              <a:rPr lang="ru-RU" dirty="0"/>
              <a:t> проявляется в поведении ребенка на занятиях, в играх, во время выполнения трудовых поручений.</a:t>
            </a:r>
          </a:p>
          <a:p>
            <a:r>
              <a:rPr lang="ru-RU" b="1" dirty="0"/>
              <a:t>Формировать у ребенка культуру деятельности - значит воспитывать у него умение</a:t>
            </a:r>
            <a:r>
              <a:rPr lang="ru-RU" dirty="0"/>
              <a:t> содержать в порядке место, где он трудится, занимается, играет; привычку доводить до конца начатое дело, бережно относится к игрушкам, вещам, книгам, проявлять интерес к выполняемой работе, понимание ее цели и общественного смысла; проявление волевых усилий в достижении требуемого результата.</a:t>
            </a:r>
          </a:p>
          <a:p>
            <a:r>
              <a:rPr lang="ru-RU" dirty="0"/>
              <a:t>Не только педагог в детском саду, но и </a:t>
            </a:r>
            <a:r>
              <a:rPr lang="ru-RU" b="1" u="sng" dirty="0"/>
              <a:t>родители</a:t>
            </a:r>
            <a:r>
              <a:rPr lang="ru-RU" dirty="0"/>
              <a:t> должны руководить деятельностью детей дома.</a:t>
            </a:r>
          </a:p>
          <a:p>
            <a:r>
              <a:rPr lang="ru-RU" dirty="0"/>
              <a:t>Если ребенок не слушается, нарушает установленную дисциплину, то не нужно ругать его или наказывать. Ребенку следует помочь сосредоточиться на начатой работе, преодолеть возникшие трудности. Лучшей мерой в таких случаях будет помощь в организации той или иной деятельности, советы, позволяющие добиться результата, </a:t>
            </a:r>
            <a:r>
              <a:rPr lang="ru-RU" b="1" u="sng" dirty="0"/>
              <a:t>личный пример родителей.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71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6841" y="924910"/>
            <a:ext cx="62221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Культура общения </a:t>
            </a:r>
            <a:r>
              <a:rPr lang="ru-RU" dirty="0"/>
              <a:t>предусматривает выполнение ребенком норм и правил общения с  взрослыми и сверстниками, основанных на уважении и доброжелательности,  использованием соответствующего словарного запаса и форм общения, а также вежливое  поведение в общественных местах, быту.</a:t>
            </a:r>
          </a:p>
          <a:p>
            <a:r>
              <a:rPr lang="ru-RU" i="1" dirty="0"/>
              <a:t>Культура общения обязательно предполагает культуру речи.</a:t>
            </a:r>
            <a:r>
              <a:rPr lang="ru-RU" dirty="0"/>
              <a:t> Это наличие у дошкольника достаточного запаса слов, умение говорить лаконично, сохраняя спокойный тон.</a:t>
            </a:r>
          </a:p>
          <a:p>
            <a:r>
              <a:rPr lang="ru-RU" b="1" u="sng" dirty="0"/>
              <a:t>Важную роль здесь играют родители</a:t>
            </a:r>
            <a:r>
              <a:rPr lang="ru-RU" dirty="0"/>
              <a:t>. Родители должны в первую очередь поддерживать культуру общения дома не только с детьми, но и между собой. Потому что дети, слушая речь родителей, стараются использовать ее, не понимая хорошие это слова или нет. А взрослые начинают возмущаться: «Кто тебя научил такие слова говорить, наверно, в детском саду услышал</a:t>
            </a:r>
            <a:r>
              <a:rPr lang="ru-RU" dirty="0" smtClean="0"/>
              <a:t>?!».</a:t>
            </a:r>
            <a:endParaRPr lang="ru-RU" dirty="0"/>
          </a:p>
          <a:p>
            <a:r>
              <a:rPr lang="ru-RU" b="1" dirty="0"/>
              <a:t>Можно установить правила культуры общения:</a:t>
            </a:r>
            <a:endParaRPr lang="ru-RU" dirty="0"/>
          </a:p>
          <a:p>
            <a:r>
              <a:rPr lang="ru-RU" dirty="0"/>
              <a:t>Пользуйся словами вежливого обращения: «Здравствуйте», «До свидания», «Пожалуйста», «Будьте добры», «Извините», «Спасибо», «Благодарю»</a:t>
            </a:r>
          </a:p>
        </p:txBody>
      </p:sp>
    </p:spTree>
    <p:extLst>
      <p:ext uri="{BB962C8B-B14F-4D97-AF65-F5344CB8AC3E}">
        <p14:creationId xmlns:p14="http://schemas.microsoft.com/office/powerpoint/2010/main" val="184512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152" y="1208690"/>
            <a:ext cx="57176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Культурно - гигиенические навыки</a:t>
            </a:r>
            <a:r>
              <a:rPr lang="ru-RU" dirty="0"/>
              <a:t> — важная составляющая часть культуры поведения. Необходимость опрятности, содержание в чистоте лица, рук, тела, прически, одежды, обуви продиктована не только требованиями гигиены, но и нормами человеческих отношений.</a:t>
            </a:r>
          </a:p>
          <a:p>
            <a:r>
              <a:rPr lang="ru-RU" dirty="0"/>
              <a:t>         </a:t>
            </a:r>
            <a:r>
              <a:rPr lang="ru-RU" i="1" dirty="0"/>
              <a:t>Культуру еды часто относят к гигиеническим навыкам</a:t>
            </a:r>
            <a:r>
              <a:rPr lang="ru-RU" dirty="0"/>
              <a:t>. Но ее значение не только в выполнении физиологических потребностей. Она имеет и этический аспект — ведь поведение за столом основывается на уважении к сидящим рядом, а также к тем, кто приготовил пищу.</a:t>
            </a:r>
          </a:p>
          <a:p>
            <a:r>
              <a:rPr lang="ru-RU" dirty="0"/>
              <a:t>              </a:t>
            </a:r>
            <a:r>
              <a:rPr lang="ru-RU" b="1" dirty="0"/>
              <a:t>С дошкольного возраста дети должны усвоить определенные правила:</a:t>
            </a:r>
            <a:endParaRPr lang="ru-RU" dirty="0"/>
          </a:p>
          <a:p>
            <a:r>
              <a:rPr lang="ru-RU" i="1" dirty="0"/>
              <a:t>нельзя класть локти на стол во время еды;</a:t>
            </a:r>
            <a:endParaRPr lang="ru-RU" dirty="0"/>
          </a:p>
          <a:p>
            <a:r>
              <a:rPr lang="ru-RU" i="1" dirty="0"/>
              <a:t>есть надо с закрытым ртом, не спеша, тщательно пережевывая пищу; бережно относиться к хлебу и другим продуктам;</a:t>
            </a:r>
            <a:endParaRPr lang="ru-RU" dirty="0"/>
          </a:p>
          <a:p>
            <a:r>
              <a:rPr lang="ru-RU" i="1" dirty="0"/>
              <a:t>правильно пользоваться столовыми приборами.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70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883" y="483476"/>
            <a:ext cx="6064469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Надо помнить, что ребенок еще не знает правил, поэтому ему необходимо подробно и не один раз объяснить. Затем, конечно, учитывая, что маленький ребенок очень эмоционален, формировать у него положительное отношение к правилам. Это можно сделать с помощью бесед о правилах, чтением маленьких рассказов, где герои ведут себя неправильно, и обсуждением прочитанного. Ну и, конечно, самое главное, самим взрослым вести себя правильно. Тогда ребенок, подражая взрослому во всем, будет ему подражать и в правильном поведении.</a:t>
            </a:r>
          </a:p>
          <a:p>
            <a:pPr algn="ctr"/>
            <a:r>
              <a:rPr lang="ru-RU" dirty="0"/>
              <a:t>УДАЧИ ВАМ, УВАЖАЕМЫЕ РОДИТЕЛИ, В ЭТОМ НЕЛЁГКОМ ТРУДЕ - ВОСПИТАНИИ РЕБЁНКА.</a:t>
            </a:r>
          </a:p>
          <a:p>
            <a:pPr algn="ctr"/>
            <a:r>
              <a:rPr lang="ru-RU" dirty="0"/>
              <a:t>ЧИТАЙТЕ ВМЕСТЕ ЗАМЕЧАТЕЛЬНУЮ КНИГУ:</a:t>
            </a:r>
          </a:p>
          <a:p>
            <a:pPr algn="ctr"/>
            <a:r>
              <a:rPr lang="ru-RU" dirty="0"/>
              <a:t>Людмила Васильева-</a:t>
            </a:r>
            <a:r>
              <a:rPr lang="ru-RU" dirty="0" err="1"/>
              <a:t>Гангнус</a:t>
            </a:r>
            <a:r>
              <a:rPr lang="ru-RU" dirty="0"/>
              <a:t> «Азбука вежливости»  </a:t>
            </a:r>
          </a:p>
          <a:p>
            <a:pPr algn="ctr"/>
            <a:r>
              <a:rPr lang="ru-RU" b="1" dirty="0"/>
              <a:t>Что такое ЭТИКЕТ?</a:t>
            </a:r>
            <a:endParaRPr lang="ru-RU" dirty="0"/>
          </a:p>
          <a:p>
            <a:pPr algn="ctr"/>
            <a:r>
              <a:rPr lang="ru-RU" dirty="0"/>
              <a:t> Что такое этикет –</a:t>
            </a:r>
          </a:p>
          <a:p>
            <a:pPr algn="ctr"/>
            <a:r>
              <a:rPr lang="ru-RU" dirty="0"/>
              <a:t> Знать должны мы с детских лет.</a:t>
            </a:r>
          </a:p>
          <a:p>
            <a:pPr algn="ctr"/>
            <a:r>
              <a:rPr lang="ru-RU" dirty="0"/>
              <a:t> Это – нормы поведения:</a:t>
            </a:r>
          </a:p>
          <a:p>
            <a:pPr algn="ctr"/>
            <a:r>
              <a:rPr lang="ru-RU" dirty="0"/>
              <a:t> Как ходить на День рождения?</a:t>
            </a:r>
          </a:p>
          <a:p>
            <a:pPr algn="ctr"/>
            <a:r>
              <a:rPr lang="ru-RU" dirty="0"/>
              <a:t> Как знакомиться?</a:t>
            </a:r>
          </a:p>
          <a:p>
            <a:pPr algn="ctr"/>
            <a:r>
              <a:rPr lang="ru-RU" dirty="0"/>
              <a:t> Как есть?</a:t>
            </a:r>
          </a:p>
          <a:p>
            <a:pPr algn="ctr"/>
            <a:r>
              <a:rPr lang="ru-RU" dirty="0"/>
              <a:t> Как звонить?</a:t>
            </a:r>
          </a:p>
          <a:p>
            <a:pPr algn="ctr"/>
            <a:r>
              <a:rPr lang="ru-RU" dirty="0"/>
              <a:t> Как встать?</a:t>
            </a:r>
          </a:p>
          <a:p>
            <a:pPr algn="ctr"/>
            <a:r>
              <a:rPr lang="ru-RU" dirty="0"/>
              <a:t> Как сесть?</a:t>
            </a:r>
          </a:p>
          <a:p>
            <a:pPr algn="ctr"/>
            <a:r>
              <a:rPr lang="ru-RU" dirty="0"/>
              <a:t> Как здороваться со взрослым?</a:t>
            </a:r>
          </a:p>
          <a:p>
            <a:pPr algn="ctr"/>
            <a:r>
              <a:rPr lang="ru-RU" dirty="0"/>
              <a:t> Много разных есть вопросов.</a:t>
            </a:r>
          </a:p>
          <a:p>
            <a:pPr algn="ctr"/>
            <a:r>
              <a:rPr lang="ru-RU" dirty="0"/>
              <a:t> И на них даёт ответ</a:t>
            </a:r>
          </a:p>
          <a:p>
            <a:pPr algn="ctr"/>
            <a:r>
              <a:rPr lang="ru-RU" dirty="0"/>
              <a:t> Этот самый этикет.</a:t>
            </a:r>
          </a:p>
          <a:p>
            <a:pPr algn="ctr"/>
            <a:r>
              <a:rPr lang="ru-RU" dirty="0"/>
              <a:t>                                (А. Усачёв)</a:t>
            </a:r>
          </a:p>
          <a:p>
            <a:pPr algn="ctr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490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2</cp:revision>
  <dcterms:created xsi:type="dcterms:W3CDTF">2016-10-11T14:11:23Z</dcterms:created>
  <dcterms:modified xsi:type="dcterms:W3CDTF">2016-10-11T14:21:20Z</dcterms:modified>
</cp:coreProperties>
</file>